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4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n.yilbasi@kitalogistics.com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smatosgroup.com/" TargetMode="External"/><Relationship Id="rId5" Type="http://schemas.openxmlformats.org/officeDocument/2006/relationships/hyperlink" Target="mailto:project@kitalogistics.com" TargetMode="External"/><Relationship Id="rId4" Type="http://schemas.openxmlformats.org/officeDocument/2006/relationships/hyperlink" Target="mailto:cem.ercan@kitalogistic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ITALOGISTICS/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12" Type="http://schemas.openxmlformats.org/officeDocument/2006/relationships/hyperlink" Target="https://www.linkedin.com/company-beta/5504284" TargetMode="External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gSRmMcMAfzY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youtu.be/K4l7PRTWduk" TargetMode="External"/><Relationship Id="rId15" Type="http://schemas.openxmlformats.org/officeDocument/2006/relationships/image" Target="../media/image21.gif"/><Relationship Id="rId10" Type="http://schemas.openxmlformats.org/officeDocument/2006/relationships/hyperlink" Target="https://www.twitter.com/kitaulastirma" TargetMode="External"/><Relationship Id="rId19" Type="http://schemas.openxmlformats.org/officeDocument/2006/relationships/image" Target="../media/image25.jpeg"/><Relationship Id="rId4" Type="http://schemas.openxmlformats.org/officeDocument/2006/relationships/hyperlink" Target="https://youtu.be/gzgrjlXit4Y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kitalogistics.com/Services/4/project-logist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19507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KITA LOGISTICS</a:t>
                      </a:r>
                      <a:endParaRPr lang="el-GR" sz="25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12518"/>
              </p:ext>
            </p:extLst>
          </p:nvPr>
        </p:nvGraphicFramePr>
        <p:xfrm>
          <a:off x="3181096" y="216174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.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CAN YILBASI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Project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Logistics Manager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T: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+902124104141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 ext.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1017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M:+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90 5333234272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3"/>
                        </a:rPr>
                        <a:t>can.yilbasi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3"/>
                        </a:rPr>
                        <a:t>@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3"/>
                        </a:rPr>
                        <a:t>kitalogistics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3"/>
                        </a:rPr>
                        <a:t>.com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2940"/>
              </p:ext>
            </p:extLst>
          </p:nvPr>
        </p:nvGraphicFramePr>
        <p:xfrm>
          <a:off x="3207600" y="3962104"/>
          <a:ext cx="5936400" cy="1996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Mr. Cem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ERCAN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Project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Logistics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Supervisor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T: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+902124104141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 ext.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1019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M:+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90 5303852432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4"/>
                        </a:rPr>
                        <a:t>cem.ercan@kitalogistics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4"/>
                        </a:rPr>
                        <a:t>.com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&amp;</a:t>
                      </a:r>
                    </a:p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5"/>
                        </a:rPr>
                        <a:t>project@kitalogistics.com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61170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6"/>
                        </a:rPr>
                        <a:t>www.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6"/>
                        </a:rPr>
                        <a:t>kitalogistics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6"/>
                        </a:rPr>
                        <a:t>.com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Τίτλος 1">
            <a:extLst/>
          </p:cNvPr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39547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Freight Forwarders –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NVOCC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35348"/>
              </p:ext>
            </p:extLst>
          </p:nvPr>
        </p:nvGraphicFramePr>
        <p:xfrm>
          <a:off x="3207600" y="2187448"/>
          <a:ext cx="5936400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Oil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&amp; 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Gas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Power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: Natural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Gas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,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Coal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,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Hydro,Wind,Solar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Mining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&amp; 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Cement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–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Production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Plants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Military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Defence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Construction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/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Infrastracture</a:t>
                      </a:r>
                      <a:endParaRPr lang="tr-TR" sz="2500" b="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Railcars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/Shipyard/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Machinery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9416"/>
              </p:ext>
            </p:extLst>
          </p:nvPr>
        </p:nvGraphicFramePr>
        <p:xfrm>
          <a:off x="3197239" y="6041794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Turkey-5/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Kazakhstan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– 1 /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Saudi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Arabia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– 1 / 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11267"/>
              </p:ext>
            </p:extLst>
          </p:nvPr>
        </p:nvGraphicFramePr>
        <p:xfrm>
          <a:off x="3259361" y="5067121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Middle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East, Central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Asia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,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Iraq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, Far East , Europe, USA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Τίτλος 1">
            <a:extLst/>
          </p:cNvPr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4" y="1983363"/>
            <a:ext cx="2419139" cy="9797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29" y="1757771"/>
            <a:ext cx="2195736" cy="73191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" y="2754509"/>
            <a:ext cx="2427446" cy="122306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85" y="1686692"/>
            <a:ext cx="3281753" cy="103634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26" y="2655052"/>
            <a:ext cx="2419832" cy="120999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1" y="5754772"/>
            <a:ext cx="3168176" cy="81254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42" y="5536504"/>
            <a:ext cx="3172138" cy="103081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5" y="3535502"/>
            <a:ext cx="1641754" cy="1349887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9" y="4354973"/>
            <a:ext cx="1364164" cy="78749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Τίτλος 1">
            <a:extLst/>
          </p:cNvPr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68" y="4202394"/>
            <a:ext cx="2414880" cy="1105608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02" y="2538648"/>
            <a:ext cx="2274683" cy="22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84665"/>
              </p:ext>
            </p:extLst>
          </p:nvPr>
        </p:nvGraphicFramePr>
        <p:xfrm>
          <a:off x="2696876" y="1463451"/>
          <a:ext cx="5955323" cy="52786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55323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527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*Road and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and/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multimodal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transport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a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worldwide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basis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*Full and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chartering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globally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*All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lifting,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skidding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rentals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Crating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break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bulk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cargoes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Route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*Port/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Jobsite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supervisions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Warehousing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Rail</a:t>
                      </a:r>
                      <a:r>
                        <a:rPr lang="tr-TR" sz="17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Freight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700" b="1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Airfreight</a:t>
                      </a:r>
                      <a:endParaRPr lang="tr-TR" sz="1700" b="1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Τίτλος 1">
            <a:extLst/>
          </p:cNvPr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" y="12954"/>
            <a:ext cx="9144000" cy="6845046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DDE9E259-1C2D-445D-A3F5-AE57E72FF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Ορθογώνιο 22">
            <a:hlinkClick r:id="rId4"/>
            <a:extLst>
              <a:ext uri="{FF2B5EF4-FFF2-40B4-BE49-F238E27FC236}">
                <a16:creationId xmlns:a16="http://schemas.microsoft.com/office/drawing/2014/main" id="{655A9DD4-F290-4AAD-AC83-1A16902C0D74}"/>
              </a:ext>
            </a:extLst>
          </p:cNvPr>
          <p:cNvSpPr/>
          <p:nvPr/>
        </p:nvSpPr>
        <p:spPr>
          <a:xfrm>
            <a:off x="74347" y="3368451"/>
            <a:ext cx="151216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>
                <a:solidFill>
                  <a:srgbClr val="376092"/>
                </a:solidFill>
              </a:rPr>
              <a:t>Oil</a:t>
            </a:r>
            <a:r>
              <a:rPr lang="tr-TR" sz="1200" b="1" dirty="0">
                <a:solidFill>
                  <a:srgbClr val="376092"/>
                </a:solidFill>
              </a:rPr>
              <a:t> &amp; </a:t>
            </a:r>
            <a:r>
              <a:rPr lang="tr-TR" sz="1200" b="1" dirty="0" err="1">
                <a:solidFill>
                  <a:srgbClr val="376092"/>
                </a:solidFill>
              </a:rPr>
              <a:t>Gas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4" name="Ορθογώνιο 23">
            <a:hlinkClick r:id="rId5"/>
            <a:extLst>
              <a:ext uri="{FF2B5EF4-FFF2-40B4-BE49-F238E27FC236}">
                <a16:creationId xmlns:a16="http://schemas.microsoft.com/office/drawing/2014/main" id="{A40B9C54-F404-4F60-96A3-44F83C0D06F1}"/>
              </a:ext>
            </a:extLst>
          </p:cNvPr>
          <p:cNvSpPr/>
          <p:nvPr/>
        </p:nvSpPr>
        <p:spPr>
          <a:xfrm>
            <a:off x="1603975" y="3324635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>
                <a:solidFill>
                  <a:srgbClr val="376092"/>
                </a:solidFill>
              </a:rPr>
              <a:t>Mining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1DC0C-4735-460E-B115-40FFA03A575F}"/>
              </a:ext>
            </a:extLst>
          </p:cNvPr>
          <p:cNvSpPr txBox="1"/>
          <p:nvPr/>
        </p:nvSpPr>
        <p:spPr>
          <a:xfrm>
            <a:off x="5674538" y="2214939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7FEC27-4E1A-4FC7-A2FD-D1A1657FEA31}"/>
              </a:ext>
            </a:extLst>
          </p:cNvPr>
          <p:cNvSpPr txBox="1"/>
          <p:nvPr/>
        </p:nvSpPr>
        <p:spPr>
          <a:xfrm>
            <a:off x="170634" y="3645450"/>
            <a:ext cx="324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Read all about our projects: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7081" y="530961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Ορθογώνιο 24">
            <a:hlinkClick r:id="rId6"/>
            <a:extLst>
              <a:ext uri="{FF2B5EF4-FFF2-40B4-BE49-F238E27FC236}">
                <a16:creationId xmlns:a16="http://schemas.microsoft.com/office/drawing/2014/main" id="{BC78FC09-C99D-41CB-B8D2-205340828FC3}"/>
              </a:ext>
            </a:extLst>
          </p:cNvPr>
          <p:cNvSpPr/>
          <p:nvPr/>
        </p:nvSpPr>
        <p:spPr>
          <a:xfrm>
            <a:off x="3235507" y="3339786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>
                <a:solidFill>
                  <a:srgbClr val="376092"/>
                </a:solidFill>
              </a:rPr>
              <a:t>Production</a:t>
            </a:r>
            <a:r>
              <a:rPr lang="tr-TR" sz="1200" b="1" dirty="0">
                <a:solidFill>
                  <a:srgbClr val="376092"/>
                </a:solidFill>
              </a:rPr>
              <a:t> </a:t>
            </a:r>
            <a:r>
              <a:rPr lang="tr-TR" sz="1200" b="1" dirty="0" err="1">
                <a:solidFill>
                  <a:srgbClr val="376092"/>
                </a:solidFill>
              </a:rPr>
              <a:t>Plants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Τίτλος 1">
            <a:extLst/>
          </p:cNvPr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facebook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76" y="269469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twiter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24" y="269469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inkedi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64" y="271496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ikdörtgen 14"/>
          <p:cNvSpPr/>
          <p:nvPr/>
        </p:nvSpPr>
        <p:spPr>
          <a:xfrm>
            <a:off x="292136" y="4183413"/>
            <a:ext cx="7160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14"/>
              </a:rPr>
              <a:t>http://kitalogistics.com/Services/4/project-logistics</a:t>
            </a:r>
            <a:endParaRPr lang="tr-TR" dirty="0"/>
          </a:p>
          <a:p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4" y="4890827"/>
            <a:ext cx="1611042" cy="90580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91" y="4836667"/>
            <a:ext cx="1279256" cy="1014128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03" y="1898615"/>
            <a:ext cx="1682976" cy="1484784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93" y="1894394"/>
            <a:ext cx="1362206" cy="1508787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7" y="1908723"/>
            <a:ext cx="1373518" cy="1459728"/>
          </a:xfrm>
          <a:prstGeom prst="rect">
            <a:avLst/>
          </a:prstGeom>
        </p:spPr>
      </p:pic>
      <p:pic>
        <p:nvPicPr>
          <p:cNvPr id="9" name="Εικόνα 8">
            <a:hlinkClick r:id="rId12"/>
            <a:extLst>
              <a:ext uri="{FF2B5EF4-FFF2-40B4-BE49-F238E27FC236}">
                <a16:creationId xmlns:a16="http://schemas.microsoft.com/office/drawing/2014/main" id="{E1068581-6BE5-4BC8-BCB3-3E873BD7CAB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12" y="2711576"/>
            <a:ext cx="3816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173</Words>
  <Application>Microsoft Office PowerPoint</Application>
  <PresentationFormat>Προβολή στην οθόνη (4:3)</PresentationFormat>
  <Paragraphs>58</Paragraphs>
  <Slides>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Cosmatos Shipping Services S.A.</cp:lastModifiedBy>
  <cp:revision>69</cp:revision>
  <cp:lastPrinted>2018-03-23T12:48:57Z</cp:lastPrinted>
  <dcterms:created xsi:type="dcterms:W3CDTF">2017-11-25T11:32:26Z</dcterms:created>
  <dcterms:modified xsi:type="dcterms:W3CDTF">2018-04-03T13:57:52Z</dcterms:modified>
</cp:coreProperties>
</file>