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9" r:id="rId3"/>
    <p:sldId id="256" r:id="rId4"/>
    <p:sldId id="260" r:id="rId5"/>
    <p:sldId id="261" r:id="rId6"/>
  </p:sldIdLst>
  <p:sldSz cx="9144000" cy="6858000" type="screen4x3"/>
  <p:notesSz cx="7099300" cy="102235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xmlns="" id="{2A2C95A9-3404-4784-B4D0-DD2983A85D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B6F43148-B78A-49E0-AB33-9B920CBF84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r">
              <a:defRPr sz="1400"/>
            </a:lvl1pPr>
          </a:lstStyle>
          <a:p>
            <a:fld id="{5EAD7681-F1EE-4E5B-8FF5-75FAA9F75F92}" type="datetimeFigureOut">
              <a:rPr lang="el-GR" smtClean="0"/>
              <a:t>16/4/2018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D295DA7A-50D3-428F-8630-FD813D3128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01300021-EDE4-43FC-A1BC-844E80A455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r">
              <a:defRPr sz="1400"/>
            </a:lvl1pPr>
          </a:lstStyle>
          <a:p>
            <a:fld id="{9DD2F74E-B43D-4C7C-AF32-28C8F638CC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61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021172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r">
              <a:defRPr sz="1400"/>
            </a:lvl1pPr>
          </a:lstStyle>
          <a:p>
            <a:fld id="{8BCF602D-74C5-437E-A055-E422B538358C}" type="datetimeFigureOut">
              <a:rPr lang="el-GR" smtClean="0"/>
              <a:t>16/4/2018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7938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5110" tIns="52555" rIns="105110" bIns="52555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9930" y="4919313"/>
            <a:ext cx="5679440" cy="4026250"/>
          </a:xfrm>
          <a:prstGeom prst="rect">
            <a:avLst/>
          </a:prstGeom>
        </p:spPr>
        <p:txBody>
          <a:bodyPr vert="horz" lIns="105110" tIns="52555" rIns="105110" bIns="52555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1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021172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r">
              <a:defRPr sz="1400"/>
            </a:lvl1pPr>
          </a:lstStyle>
          <a:p>
            <a:fld id="{1DC3A5BA-FABC-4551-BC8B-A91CF617EB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17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A5BA-FABC-4551-BC8B-A91CF617EB55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02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16/4/2018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65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16/4/2018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041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16/4/2018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810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16/4/2018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285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16/4/2018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16/4/2018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48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16/4/2018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136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16/4/2018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32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16/4/2018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8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16/4/2018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00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16/4/2018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84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2B93-67A8-43CC-9AE3-F7965E3362DA}" type="datetimeFigureOut">
              <a:rPr lang="el-GR" smtClean="0"/>
              <a:t>16/4/2018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550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@p-adams.e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www.p-adams.eu/" TargetMode="External"/><Relationship Id="rId4" Type="http://schemas.openxmlformats.org/officeDocument/2006/relationships/hyperlink" Target="mailto:stephan@p-adams.e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siemensgamesa.com/en/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10" Type="http://schemas.openxmlformats.org/officeDocument/2006/relationships/image" Target="../media/image10.jpeg"/><Relationship Id="rId4" Type="http://schemas.openxmlformats.org/officeDocument/2006/relationships/image" Target="../media/image5.jp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10" Type="http://schemas.openxmlformats.org/officeDocument/2006/relationships/image" Target="../media/image18.jpeg"/><Relationship Id="rId4" Type="http://schemas.openxmlformats.org/officeDocument/2006/relationships/image" Target="../media/image2.jpeg"/><Relationship Id="rId9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84784"/>
            <a:ext cx="583264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Εικόνα 24">
            <a:extLst>
              <a:ext uri="{FF2B5EF4-FFF2-40B4-BE49-F238E27FC236}">
                <a16:creationId xmlns:a16="http://schemas.microsoft.com/office/drawing/2014/main" xmlns="" id="{7A51DFD3-BCE9-44CC-B122-E9004E55B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xmlns="" id="{6368650A-47E9-45F9-8E61-FEA5241E0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092030"/>
              </p:ext>
            </p:extLst>
          </p:nvPr>
        </p:nvGraphicFramePr>
        <p:xfrm>
          <a:off x="3207600" y="1512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Transpalux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500" b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sàrl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– P. Adams</a:t>
                      </a:r>
                      <a:endParaRPr lang="el-GR" sz="2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xmlns="" id="{D8A7420F-FDD4-4599-A82C-DD95C866A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323888"/>
              </p:ext>
            </p:extLst>
          </p:nvPr>
        </p:nvGraphicFramePr>
        <p:xfrm>
          <a:off x="3207600" y="2383200"/>
          <a:ext cx="5936400" cy="1234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Mr. Peter Adams</a:t>
                      </a: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- 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Managing </a:t>
                      </a:r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Director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T: 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+32 80 57 91</a:t>
                      </a: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94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3"/>
                        </a:rPr>
                        <a:t>peter@p-adams.eu</a:t>
                      </a: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xmlns="" id="{EB3D713A-D61E-4CB8-8CF4-9AC7266A4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003420"/>
              </p:ext>
            </p:extLst>
          </p:nvPr>
        </p:nvGraphicFramePr>
        <p:xfrm>
          <a:off x="3207600" y="4176000"/>
          <a:ext cx="5936400" cy="1234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Mr. 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Stephan Adams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T: 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+352 97 93 93 23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4"/>
                        </a:rPr>
                        <a:t>stephan@p-adams.eu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xmlns="" id="{0B2332EE-396B-4AE5-B413-2954BFE96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931805"/>
              </p:ext>
            </p:extLst>
          </p:nvPr>
        </p:nvGraphicFramePr>
        <p:xfrm>
          <a:off x="3207600" y="6354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5"/>
                        </a:rPr>
                        <a:t>www.p-adams.eu</a:t>
                      </a: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sp>
        <p:nvSpPr>
          <p:cNvPr id="11" name="Τίτλος 1">
            <a:extLst>
              <a:ext uri="{FF2B5EF4-FFF2-40B4-BE49-F238E27FC236}">
                <a16:creationId xmlns:a16="http://schemas.microsoft.com/office/drawing/2014/main" xmlns="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LUXEMBOURG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2009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10259" r="4889" b="12895"/>
          <a:stretch/>
        </p:blipFill>
        <p:spPr>
          <a:xfrm>
            <a:off x="5625524" y="201416"/>
            <a:ext cx="3554988" cy="10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5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3" y="1494204"/>
            <a:ext cx="6156175" cy="5363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Υπότιτλος 2"/>
          <p:cNvSpPr txBox="1">
            <a:spLocks/>
          </p:cNvSpPr>
          <p:nvPr/>
        </p:nvSpPr>
        <p:spPr>
          <a:xfrm>
            <a:off x="3066091" y="1503626"/>
            <a:ext cx="5744023" cy="494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</p:txBody>
      </p:sp>
      <p:sp>
        <p:nvSpPr>
          <p:cNvPr id="12" name="Υπότιτλος 2"/>
          <p:cNvSpPr txBox="1">
            <a:spLocks/>
          </p:cNvSpPr>
          <p:nvPr/>
        </p:nvSpPr>
        <p:spPr>
          <a:xfrm>
            <a:off x="3066090" y="1503625"/>
            <a:ext cx="6077909" cy="534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l-GR" sz="2400" dirty="0"/>
          </a:p>
        </p:txBody>
      </p:sp>
      <p:pic>
        <p:nvPicPr>
          <p:cNvPr id="29" name="Εικόνα 28">
            <a:extLst>
              <a:ext uri="{FF2B5EF4-FFF2-40B4-BE49-F238E27FC236}">
                <a16:creationId xmlns:a16="http://schemas.microsoft.com/office/drawing/2014/main" xmlns="" id="{2F1776F6-59C3-4F25-AA95-44CFE5AC2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xmlns="" id="{06A7B595-5DDB-4D93-A21B-C4EF636BD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059936"/>
              </p:ext>
            </p:extLst>
          </p:nvPr>
        </p:nvGraphicFramePr>
        <p:xfrm>
          <a:off x="3207600" y="1530000"/>
          <a:ext cx="5936400" cy="853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Heavy haulage trucking &amp;</a:t>
                      </a: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project management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xmlns="" id="{61922D1B-4981-461B-8431-048F24650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138922"/>
              </p:ext>
            </p:extLst>
          </p:nvPr>
        </p:nvGraphicFramePr>
        <p:xfrm>
          <a:off x="3207600" y="2422800"/>
          <a:ext cx="5936400" cy="1996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Wind energy</a:t>
                      </a: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Gas turbines &amp; generators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Mining equipment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Transformers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Petrochemical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11" name="Πίνακας 10">
            <a:extLst>
              <a:ext uri="{FF2B5EF4-FFF2-40B4-BE49-F238E27FC236}">
                <a16:creationId xmlns:a16="http://schemas.microsoft.com/office/drawing/2014/main" xmlns="" id="{02620F2B-630A-4F5A-B22C-06244DA30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150849"/>
              </p:ext>
            </p:extLst>
          </p:nvPr>
        </p:nvGraphicFramePr>
        <p:xfrm>
          <a:off x="3207600" y="6336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 (Luxembourg, Belgium,</a:t>
                      </a: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Germany)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13" name="Πίνακας 12">
            <a:extLst>
              <a:ext uri="{FF2B5EF4-FFF2-40B4-BE49-F238E27FC236}">
                <a16:creationId xmlns:a16="http://schemas.microsoft.com/office/drawing/2014/main" xmlns="" id="{14C52A23-22CF-4955-8106-2AC759554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690376"/>
              </p:ext>
            </p:extLst>
          </p:nvPr>
        </p:nvGraphicFramePr>
        <p:xfrm>
          <a:off x="3207600" y="5068800"/>
          <a:ext cx="5936400" cy="853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Benelux, France, Germany</a:t>
                      </a:r>
                    </a:p>
                    <a:p>
                      <a:pPr algn="l"/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And Europe-wide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10259" r="4889" b="12895"/>
          <a:stretch/>
        </p:blipFill>
        <p:spPr>
          <a:xfrm>
            <a:off x="5625524" y="201416"/>
            <a:ext cx="3554988" cy="108195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Τίτλος 1">
            <a:extLst>
              <a:ext uri="{FF2B5EF4-FFF2-40B4-BE49-F238E27FC236}">
                <a16:creationId xmlns:a16="http://schemas.microsoft.com/office/drawing/2014/main" xmlns="" id="{21B3CAA3-F77B-48CA-8C2D-27249F63E4DD}"/>
              </a:ext>
            </a:extLst>
          </p:cNvPr>
          <p:cNvSpPr txBox="1">
            <a:spLocks/>
          </p:cNvSpPr>
          <p:nvPr/>
        </p:nvSpPr>
        <p:spPr>
          <a:xfrm>
            <a:off x="2555776" y="332656"/>
            <a:ext cx="3600400" cy="767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</a:rPr>
              <a:t>LUXEMBOURG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smtClean="0">
                <a:solidFill>
                  <a:schemeClr val="accent1">
                    <a:lumMod val="75000"/>
                  </a:schemeClr>
                </a:solidFill>
              </a:rPr>
              <a:t>THLG member since 2009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94205"/>
            <a:ext cx="5832648" cy="415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Υπότιτλος 2"/>
          <p:cNvSpPr txBox="1">
            <a:spLocks/>
          </p:cNvSpPr>
          <p:nvPr/>
        </p:nvSpPr>
        <p:spPr>
          <a:xfrm>
            <a:off x="3066091" y="2214284"/>
            <a:ext cx="5744023" cy="416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 </a:t>
            </a:r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8DF42225-10AB-4BD4-BED1-415A8F92F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pic>
        <p:nvPicPr>
          <p:cNvPr id="4" name="Εικόνα 3">
            <a:hlinkClick r:id="rId3"/>
            <a:extLst>
              <a:ext uri="{FF2B5EF4-FFF2-40B4-BE49-F238E27FC236}">
                <a16:creationId xmlns:a16="http://schemas.microsoft.com/office/drawing/2014/main" xmlns="" id="{CC05BD8C-75C8-4293-8CF2-221CD49EF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0" y="2154226"/>
            <a:ext cx="3011136" cy="84796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10259" r="4889" b="12895"/>
          <a:stretch/>
        </p:blipFill>
        <p:spPr>
          <a:xfrm>
            <a:off x="5625524" y="201416"/>
            <a:ext cx="3554988" cy="1081953"/>
          </a:xfrm>
          <a:prstGeom prst="rect">
            <a:avLst/>
          </a:prstGeom>
        </p:spPr>
      </p:pic>
      <p:sp>
        <p:nvSpPr>
          <p:cNvPr id="19" name="Τίτλος 1">
            <a:extLst>
              <a:ext uri="{FF2B5EF4-FFF2-40B4-BE49-F238E27FC236}">
                <a16:creationId xmlns:a16="http://schemas.microsoft.com/office/drawing/2014/main" xmlns="" id="{21B3CAA3-F77B-48CA-8C2D-27249F63E4DD}"/>
              </a:ext>
            </a:extLst>
          </p:cNvPr>
          <p:cNvSpPr txBox="1">
            <a:spLocks/>
          </p:cNvSpPr>
          <p:nvPr/>
        </p:nvSpPr>
        <p:spPr>
          <a:xfrm>
            <a:off x="2555776" y="332656"/>
            <a:ext cx="3600400" cy="767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</a:rPr>
              <a:t>LUXEMBOURG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smtClean="0">
                <a:solidFill>
                  <a:schemeClr val="accent1">
                    <a:lumMod val="75000"/>
                  </a:schemeClr>
                </a:solidFill>
              </a:rPr>
              <a:t>THLG member since 2009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045" y="3238275"/>
            <a:ext cx="2474728" cy="61991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78561"/>
            <a:ext cx="3399284" cy="80870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80126"/>
            <a:ext cx="2870705" cy="5631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48568"/>
            <a:ext cx="2880320" cy="72053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409" y="5196322"/>
            <a:ext cx="1572768" cy="145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3F847B47-150C-4843-A28E-2F3CA0943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xmlns="" id="{4ED60556-6322-4AC1-88E6-B62CD2B79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425288"/>
              </p:ext>
            </p:extLst>
          </p:nvPr>
        </p:nvGraphicFramePr>
        <p:xfrm>
          <a:off x="3207600" y="1512000"/>
          <a:ext cx="5936400" cy="3139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Heavy</a:t>
                      </a: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haulage trucking with own fleet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Freight forwarding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 management including barging, crane &amp; installation, port handling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Feasibility studies including route surveys, loading simulations, project pricing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Rental of equipment such as SPMTs, fly-over bridges, etc.</a:t>
                      </a:r>
                      <a:endParaRPr lang="el-GR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10259" r="4889" b="12895"/>
          <a:stretch/>
        </p:blipFill>
        <p:spPr>
          <a:xfrm>
            <a:off x="5625524" y="201416"/>
            <a:ext cx="3554988" cy="1081953"/>
          </a:xfrm>
          <a:prstGeom prst="rect">
            <a:avLst/>
          </a:prstGeom>
        </p:spPr>
      </p:pic>
      <p:sp>
        <p:nvSpPr>
          <p:cNvPr id="13" name="Τίτλος 1">
            <a:extLst>
              <a:ext uri="{FF2B5EF4-FFF2-40B4-BE49-F238E27FC236}">
                <a16:creationId xmlns:a16="http://schemas.microsoft.com/office/drawing/2014/main" xmlns="" id="{21B3CAA3-F77B-48CA-8C2D-27249F63E4DD}"/>
              </a:ext>
            </a:extLst>
          </p:cNvPr>
          <p:cNvSpPr txBox="1">
            <a:spLocks/>
          </p:cNvSpPr>
          <p:nvPr/>
        </p:nvSpPr>
        <p:spPr>
          <a:xfrm>
            <a:off x="2555776" y="332656"/>
            <a:ext cx="3600400" cy="767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</a:rPr>
              <a:t>LUXEMBOURG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smtClean="0">
                <a:solidFill>
                  <a:schemeClr val="accent1">
                    <a:lumMod val="75000"/>
                  </a:schemeClr>
                </a:solidFill>
              </a:rPr>
              <a:t>THLG member since 2009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97256477-E172-462E-8F1C-9687F3894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" y="10716"/>
            <a:ext cx="9144000" cy="6845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58772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Participation in other Groups: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10259" r="4889" b="12895"/>
          <a:stretch/>
        </p:blipFill>
        <p:spPr>
          <a:xfrm>
            <a:off x="5625524" y="201416"/>
            <a:ext cx="3554988" cy="1081953"/>
          </a:xfrm>
          <a:prstGeom prst="rect">
            <a:avLst/>
          </a:prstGeom>
        </p:spPr>
      </p:pic>
      <p:sp>
        <p:nvSpPr>
          <p:cNvPr id="28" name="Τίτλος 1">
            <a:extLst>
              <a:ext uri="{FF2B5EF4-FFF2-40B4-BE49-F238E27FC236}">
                <a16:creationId xmlns:a16="http://schemas.microsoft.com/office/drawing/2014/main" xmlns="" id="{21B3CAA3-F77B-48CA-8C2D-27249F63E4DD}"/>
              </a:ext>
            </a:extLst>
          </p:cNvPr>
          <p:cNvSpPr txBox="1">
            <a:spLocks/>
          </p:cNvSpPr>
          <p:nvPr/>
        </p:nvSpPr>
        <p:spPr>
          <a:xfrm>
            <a:off x="2555776" y="332656"/>
            <a:ext cx="3600400" cy="767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</a:rPr>
              <a:t>LUXEMBOURG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smtClean="0">
                <a:solidFill>
                  <a:schemeClr val="accent1">
                    <a:lumMod val="75000"/>
                  </a:schemeClr>
                </a:solidFill>
              </a:rPr>
              <a:t>THLG member since 2009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98" y="5910968"/>
            <a:ext cx="837054" cy="83705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1" t="37800" r="651" b="39100"/>
          <a:stretch/>
        </p:blipFill>
        <p:spPr>
          <a:xfrm>
            <a:off x="4296682" y="5910967"/>
            <a:ext cx="3597858" cy="83109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70" y="5910967"/>
            <a:ext cx="832843" cy="832843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906" y="1980664"/>
            <a:ext cx="2592285" cy="1944214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93" y="1980664"/>
            <a:ext cx="2916323" cy="194421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5"/>
          <a:stretch/>
        </p:blipFill>
        <p:spPr>
          <a:xfrm>
            <a:off x="276708" y="1980665"/>
            <a:ext cx="2900095" cy="1944213"/>
          </a:xfrm>
          <a:prstGeom prst="rect">
            <a:avLst/>
          </a:prstGeom>
        </p:spPr>
      </p:pic>
      <p:sp>
        <p:nvSpPr>
          <p:cNvPr id="34" name="TextBox 5"/>
          <p:cNvSpPr txBox="1"/>
          <p:nvPr/>
        </p:nvSpPr>
        <p:spPr>
          <a:xfrm>
            <a:off x="280359" y="3985607"/>
            <a:ext cx="28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Offshore nacelle 290 to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5"/>
          <p:cNvSpPr txBox="1"/>
          <p:nvPr/>
        </p:nvSpPr>
        <p:spPr>
          <a:xfrm>
            <a:off x="3286693" y="3985607"/>
            <a:ext cx="28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Generator 180 to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5"/>
          <p:cNvSpPr txBox="1"/>
          <p:nvPr/>
        </p:nvSpPr>
        <p:spPr>
          <a:xfrm>
            <a:off x="6312905" y="3985607"/>
            <a:ext cx="2592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Various tower sections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131</Words>
  <Application>Microsoft Office PowerPoint</Application>
  <PresentationFormat>Προβολή στην οθόνη (4:3)</PresentationFormat>
  <Paragraphs>40</Paragraphs>
  <Slides>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LUXEMBOURG THLG member since 2009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 Profile THLG member since 2006</dc:title>
  <dc:creator>user</dc:creator>
  <cp:lastModifiedBy>user</cp:lastModifiedBy>
  <cp:revision>57</cp:revision>
  <cp:lastPrinted>2018-03-23T12:48:57Z</cp:lastPrinted>
  <dcterms:created xsi:type="dcterms:W3CDTF">2017-11-25T11:32:26Z</dcterms:created>
  <dcterms:modified xsi:type="dcterms:W3CDTF">2018-04-16T12:14:50Z</dcterms:modified>
</cp:coreProperties>
</file>